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  <p:sldId id="261" r:id="rId14"/>
    <p:sldId id="268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81" r:id="rId28"/>
    <p:sldId id="262" r:id="rId29"/>
    <p:sldId id="264" r:id="rId30"/>
    <p:sldId id="265" r:id="rId3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37039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0985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34840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7205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15829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399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69377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83418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6434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804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5849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3451-5CCB-4D8F-AE33-C19AD4200649}" type="datetimeFigureOut">
              <a:rPr lang="es-CO" smtClean="0"/>
              <a:pPr/>
              <a:t>16/03/2014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979AF-184D-4714-BBBC-365DA634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920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03" y="3645024"/>
            <a:ext cx="7772400" cy="1470025"/>
          </a:xfrm>
        </p:spPr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ALINEACIÓN PRUEBAS SABER</a:t>
            </a:r>
            <a:b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 NATURALES</a:t>
            </a:r>
            <a:endParaRPr lang="es-C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9469" y="476672"/>
            <a:ext cx="3623468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01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85" y="476672"/>
            <a:ext cx="844971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32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23" y="692696"/>
            <a:ext cx="879894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50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4690889"/>
              </p:ext>
            </p:extLst>
          </p:nvPr>
        </p:nvGraphicFramePr>
        <p:xfrm>
          <a:off x="564444" y="507999"/>
          <a:ext cx="8184444" cy="5926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148"/>
                <a:gridCol w="2728148"/>
                <a:gridCol w="2728148"/>
              </a:tblGrid>
              <a:tr h="47078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Saber 3,5 y 9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Saber 11</a:t>
                      </a:r>
                      <a:endParaRPr lang="es-E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Saber Pro</a:t>
                      </a:r>
                      <a:endParaRPr lang="es-ES" sz="2000" dirty="0"/>
                    </a:p>
                  </a:txBody>
                  <a:tcPr anchor="ctr"/>
                </a:tc>
              </a:tr>
              <a:tr h="81257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 </a:t>
                      </a:r>
                      <a:r>
                        <a:rPr lang="es-ES" b="1" dirty="0" smtClean="0"/>
                        <a:t>Ciencias Naturales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Ciencias Naturales</a:t>
                      </a:r>
                      <a:endParaRPr lang="es-E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Pensamiento Científico</a:t>
                      </a:r>
                      <a:endParaRPr lang="es-ES" b="1" dirty="0"/>
                    </a:p>
                  </a:txBody>
                  <a:tcPr anchor="ctr"/>
                </a:tc>
              </a:tr>
              <a:tr h="4643308"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/>
                        <a:t>Esta prueba busca establecer y diferenciar las competencias de los estudiantes en sus conocimientos básicos de las ciencias naturales, en comprensión y resolución de problemas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/>
                        <a:t>En ésta prueba el estudiante debe desarrollar competencias que le permitan conocer su entorno y actuar sobre él, además de integrarse culturalmente y como ciudadano responsable a su medio natural y social. </a:t>
                      </a:r>
                      <a:endParaRPr lang="es-E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dirty="0" smtClean="0"/>
                        <a:t>Es la capacidad que tienen los estudiantes de comprender, analizar y afrontar situaciones reales o abstractas con rigor científico</a:t>
                      </a:r>
                      <a:endParaRPr lang="es-E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48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73" t="29092" r="27089" b="30709"/>
          <a:stretch/>
        </p:blipFill>
        <p:spPr bwMode="auto">
          <a:xfrm>
            <a:off x="198855" y="1628800"/>
            <a:ext cx="8693625" cy="413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5054" y="332656"/>
            <a:ext cx="8149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 competencias que se evaluarían a </a:t>
            </a:r>
            <a:r>
              <a:rPr lang="es-CO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través de </a:t>
            </a:r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nueva prueba de Ciencias Naturales</a:t>
            </a:r>
          </a:p>
        </p:txBody>
      </p:sp>
    </p:spTree>
    <p:extLst>
      <p:ext uri="{BB962C8B-B14F-4D97-AF65-F5344CB8AC3E}">
        <p14:creationId xmlns:p14="http://schemas.microsoft.com/office/powerpoint/2010/main" xmlns="" val="36178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56" y="332656"/>
            <a:ext cx="84677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17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92480" cy="396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620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5879"/>
            <a:ext cx="8964488" cy="31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62" y="3700881"/>
            <a:ext cx="8864730" cy="160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26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518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598" y="5340109"/>
            <a:ext cx="9201599" cy="14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15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1551337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CO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jemplos </a:t>
            </a:r>
            <a:r>
              <a:rPr lang="es-CO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preguntas ilustran cómo se evaluarían las competencias</a:t>
            </a:r>
          </a:p>
        </p:txBody>
      </p:sp>
    </p:spTree>
    <p:extLst>
      <p:ext uri="{BB962C8B-B14F-4D97-AF65-F5344CB8AC3E}">
        <p14:creationId xmlns:p14="http://schemas.microsoft.com/office/powerpoint/2010/main" xmlns="" val="126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39" y="116632"/>
            <a:ext cx="8460432" cy="48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31" y="4725144"/>
            <a:ext cx="824581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88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82" t="9553" r="19179" b="9254"/>
          <a:stretch/>
        </p:blipFill>
        <p:spPr bwMode="auto">
          <a:xfrm>
            <a:off x="611559" y="952064"/>
            <a:ext cx="8048285" cy="59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9512" y="304421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tx2"/>
                </a:solidFill>
              </a:rPr>
              <a:t>Estructura de componentes y competencias en cada una de las pruebas que</a:t>
            </a:r>
          </a:p>
          <a:p>
            <a:pPr algn="ctr"/>
            <a:r>
              <a:rPr lang="es-CO" b="1" dirty="0">
                <a:solidFill>
                  <a:schemeClr val="tx2"/>
                </a:solidFill>
              </a:rPr>
              <a:t>conforman el área de Ciencias Naturales en la estructura vigente (en 2013) de SABER 11°.</a:t>
            </a:r>
          </a:p>
        </p:txBody>
      </p:sp>
    </p:spTree>
    <p:extLst>
      <p:ext uri="{BB962C8B-B14F-4D97-AF65-F5344CB8AC3E}">
        <p14:creationId xmlns:p14="http://schemas.microsoft.com/office/powerpoint/2010/main" xmlns="" val="37450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7384"/>
            <a:ext cx="8136904" cy="502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2976"/>
          <a:stretch/>
        </p:blipFill>
        <p:spPr bwMode="auto">
          <a:xfrm>
            <a:off x="467544" y="4869160"/>
            <a:ext cx="8064896" cy="15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64"/>
          <a:stretch/>
        </p:blipFill>
        <p:spPr bwMode="auto">
          <a:xfrm>
            <a:off x="467544" y="4956184"/>
            <a:ext cx="8064896" cy="193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56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7384"/>
            <a:ext cx="7848872" cy="520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386"/>
          <a:stretch/>
        </p:blipFill>
        <p:spPr bwMode="auto">
          <a:xfrm>
            <a:off x="643092" y="5069418"/>
            <a:ext cx="7889348" cy="5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268"/>
          <a:stretch/>
        </p:blipFill>
        <p:spPr bwMode="auto">
          <a:xfrm>
            <a:off x="640120" y="5519354"/>
            <a:ext cx="7892320" cy="16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45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2480" cy="309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8" y="3325460"/>
            <a:ext cx="8892480" cy="225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3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99" y="44624"/>
            <a:ext cx="7944941" cy="58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7469" y="6093296"/>
            <a:ext cx="95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68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89" y="0"/>
            <a:ext cx="8372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8" y="4959895"/>
            <a:ext cx="84010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2799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0"/>
            <a:ext cx="71737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00413"/>
            <a:ext cx="8953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36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" y="0"/>
            <a:ext cx="84010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4495800"/>
            <a:ext cx="8448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2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429" y="332656"/>
            <a:ext cx="866514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8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6597" y="1268760"/>
            <a:ext cx="849694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Temáticas del </a:t>
            </a:r>
            <a:r>
              <a:rPr lang="es-CO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vivo</a:t>
            </a:r>
          </a:p>
          <a:p>
            <a:endParaRPr lang="es-CO" b="1" dirty="0" smtClean="0"/>
          </a:p>
          <a:p>
            <a:pPr algn="just"/>
            <a:endParaRPr lang="es-CO" sz="2000" b="1" dirty="0" smtClean="0"/>
          </a:p>
          <a:p>
            <a:pPr algn="just"/>
            <a:r>
              <a:rPr lang="es-CO" sz="2800" b="1" dirty="0" smtClean="0"/>
              <a:t>Homeóstasis </a:t>
            </a:r>
            <a:r>
              <a:rPr lang="es-CO" sz="2800" b="1" dirty="0"/>
              <a:t>en los seres vivos; la herencia y </a:t>
            </a:r>
            <a:r>
              <a:rPr lang="es-CO" sz="2800" b="1" dirty="0" smtClean="0"/>
              <a:t>la reproducción</a:t>
            </a:r>
            <a:r>
              <a:rPr lang="es-CO" sz="2800" b="1" dirty="0"/>
              <a:t>; las relaciones ecológicas; la evolución y transformación de la vida en </a:t>
            </a:r>
            <a:r>
              <a:rPr lang="es-CO" sz="2800" b="1" dirty="0" smtClean="0"/>
              <a:t>el planeta</a:t>
            </a:r>
            <a:r>
              <a:rPr lang="es-CO" sz="2800" b="1" dirty="0"/>
              <a:t>; la conservación de la energía</a:t>
            </a:r>
          </a:p>
        </p:txBody>
      </p:sp>
    </p:spTree>
    <p:extLst>
      <p:ext uri="{BB962C8B-B14F-4D97-AF65-F5344CB8AC3E}">
        <p14:creationId xmlns:p14="http://schemas.microsoft.com/office/powerpoint/2010/main" xmlns="" val="23421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6597" y="1268760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Temáticas del </a:t>
            </a:r>
            <a:r>
              <a:rPr lang="es-CO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físico - Química</a:t>
            </a:r>
          </a:p>
          <a:p>
            <a:endParaRPr lang="es-CO" b="1" dirty="0" smtClean="0"/>
          </a:p>
          <a:p>
            <a:endParaRPr lang="es-CO" b="1" dirty="0" smtClean="0"/>
          </a:p>
          <a:p>
            <a:pPr algn="just"/>
            <a:r>
              <a:rPr lang="es-CO" sz="2800" b="1" dirty="0" smtClean="0"/>
              <a:t>Cambios </a:t>
            </a:r>
            <a:r>
              <a:rPr lang="es-CO" sz="2800" b="1" dirty="0"/>
              <a:t>químicos, el átomo, tipos de </a:t>
            </a:r>
            <a:r>
              <a:rPr lang="es-CO" sz="2800" b="1" dirty="0" smtClean="0"/>
              <a:t>enlace, propiedades </a:t>
            </a:r>
            <a:r>
              <a:rPr lang="es-CO" sz="2800" b="1" dirty="0"/>
              <a:t>de la materia, </a:t>
            </a:r>
            <a:r>
              <a:rPr lang="es-CO" sz="2800" b="1" dirty="0" err="1"/>
              <a:t>estequiometría</a:t>
            </a:r>
            <a:r>
              <a:rPr lang="es-CO" sz="2800" b="1" dirty="0"/>
              <a:t>, separación de mezclas, solubilidad, </a:t>
            </a:r>
            <a:r>
              <a:rPr lang="es-CO" sz="2800" b="1" dirty="0" smtClean="0"/>
              <a:t>gases ideales, transformación </a:t>
            </a:r>
            <a:r>
              <a:rPr lang="es-CO" sz="2800" b="1" dirty="0"/>
              <a:t>y conservación de la energía</a:t>
            </a:r>
          </a:p>
        </p:txBody>
      </p:sp>
    </p:spTree>
    <p:extLst>
      <p:ext uri="{BB962C8B-B14F-4D97-AF65-F5344CB8AC3E}">
        <p14:creationId xmlns:p14="http://schemas.microsoft.com/office/powerpoint/2010/main" xmlns="" val="9270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834" y="692696"/>
            <a:ext cx="847335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92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6597" y="1268760"/>
            <a:ext cx="849694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Temáticas del </a:t>
            </a:r>
            <a:r>
              <a:rPr lang="es-CO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entorno físico - Física</a:t>
            </a:r>
          </a:p>
          <a:p>
            <a:endParaRPr lang="es-CO" b="1" dirty="0" smtClean="0"/>
          </a:p>
          <a:p>
            <a:endParaRPr lang="es-CO" b="1" dirty="0" smtClean="0"/>
          </a:p>
          <a:p>
            <a:pPr algn="just"/>
            <a:r>
              <a:rPr lang="es-CO" sz="2800" b="1" dirty="0" smtClean="0"/>
              <a:t>Cinemática</a:t>
            </a:r>
            <a:r>
              <a:rPr lang="es-CO" sz="2800" b="1" dirty="0"/>
              <a:t>, dinámica, energía mecánica, </a:t>
            </a:r>
            <a:r>
              <a:rPr lang="es-CO" sz="2800" b="1" dirty="0" smtClean="0"/>
              <a:t>ondas, energía </a:t>
            </a:r>
            <a:r>
              <a:rPr lang="es-CO" sz="2800" b="1" dirty="0"/>
              <a:t>térmica, electromagnetismo, campo gravitacional, transformación y </a:t>
            </a:r>
            <a:r>
              <a:rPr lang="es-CO" sz="2800" b="1" dirty="0" smtClean="0"/>
              <a:t>conservación de </a:t>
            </a:r>
            <a:r>
              <a:rPr lang="es-CO" sz="2800" b="1" dirty="0"/>
              <a:t>la energía</a:t>
            </a:r>
          </a:p>
        </p:txBody>
      </p:sp>
    </p:spTree>
    <p:extLst>
      <p:ext uri="{BB962C8B-B14F-4D97-AF65-F5344CB8AC3E}">
        <p14:creationId xmlns:p14="http://schemas.microsoft.com/office/powerpoint/2010/main" xmlns="" val="5217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59" y="260648"/>
            <a:ext cx="847420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01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62" y="404664"/>
            <a:ext cx="8529910" cy="602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4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071" y="620688"/>
            <a:ext cx="839883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41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3258"/>
            <a:ext cx="8064896" cy="60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62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0182"/>
            <a:ext cx="7992888" cy="620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86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69" y="1052736"/>
            <a:ext cx="86006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255</Words>
  <Application>Microsoft Office PowerPoint</Application>
  <PresentationFormat>Presentación en pantalla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ALINEACIÓN PRUEBAS SABER CIENCIAS NATURALES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ALINEACIÓN PRUEBAS SABER CIENCIAS NATURALES</dc:title>
  <dc:creator>Carlos</dc:creator>
  <cp:lastModifiedBy>Colossus User</cp:lastModifiedBy>
  <cp:revision>9</cp:revision>
  <dcterms:created xsi:type="dcterms:W3CDTF">2014-01-16T12:20:35Z</dcterms:created>
  <dcterms:modified xsi:type="dcterms:W3CDTF">2014-03-16T14:14:56Z</dcterms:modified>
</cp:coreProperties>
</file>